
<file path=[Content_Types].xml><?xml version="1.0" encoding="utf-8"?>
<Types xmlns="http://schemas.openxmlformats.org/package/2006/content-types">
  <Default Extension="bmp" ContentType="image/bmp"/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79" r:id="rId3"/>
    <p:sldId id="257" r:id="rId4"/>
    <p:sldId id="258" r:id="rId5"/>
    <p:sldId id="259" r:id="rId6"/>
    <p:sldId id="260" r:id="rId7"/>
    <p:sldId id="269" r:id="rId8"/>
    <p:sldId id="270" r:id="rId9"/>
    <p:sldId id="271" r:id="rId10"/>
    <p:sldId id="272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62" d="100"/>
          <a:sy n="62" d="100"/>
        </p:scale>
        <p:origin x="78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 smtClean="0"/>
              <a:t>« О Птицах , Солнце и весне»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2100" y="3781587"/>
            <a:ext cx="9070848" cy="712922"/>
          </a:xfrm>
        </p:spPr>
        <p:txBody>
          <a:bodyPr>
            <a:noAutofit/>
          </a:bodyPr>
          <a:lstStyle/>
          <a:p>
            <a:pPr algn="r"/>
            <a:r>
              <a:rPr lang="ru-RU" sz="4000" dirty="0" smtClean="0"/>
              <a:t>Весна глазами детей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331345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7000">
        <p14:glitter pattern="hexagon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66" y="642593"/>
            <a:ext cx="7615615" cy="5711711"/>
          </a:xfrm>
        </p:spPr>
      </p:pic>
    </p:spTree>
    <p:extLst>
      <p:ext uri="{BB962C8B-B14F-4D97-AF65-F5344CB8AC3E}">
        <p14:creationId xmlns:p14="http://schemas.microsoft.com/office/powerpoint/2010/main" val="4282776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fallOver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293" y="450558"/>
            <a:ext cx="4480148" cy="59657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94888" y="2274838"/>
            <a:ext cx="55303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Смастерить для птичек домик</a:t>
            </a:r>
          </a:p>
          <a:p>
            <a:r>
              <a:rPr lang="ru-RU" sz="2400" dirty="0"/>
              <a:t>Совершенно нам не трудно.</a:t>
            </a:r>
          </a:p>
          <a:p>
            <a:r>
              <a:rPr lang="ru-RU" sz="2400" dirty="0"/>
              <a:t>Будем очень мы стараться,</a:t>
            </a:r>
          </a:p>
          <a:p>
            <a:r>
              <a:rPr lang="ru-RU" sz="2400" dirty="0"/>
              <a:t>Чтоб им было в нём уютно</a:t>
            </a:r>
            <a:r>
              <a:rPr lang="ru-RU" sz="2400" dirty="0" smtClean="0"/>
              <a:t>.</a:t>
            </a:r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dirty="0"/>
              <a:t>Прилетев из стран далёких</a:t>
            </a:r>
          </a:p>
          <a:p>
            <a:r>
              <a:rPr lang="ru-RU" sz="2400" dirty="0"/>
              <a:t>Голосистые скворцы</a:t>
            </a:r>
          </a:p>
          <a:p>
            <a:r>
              <a:rPr lang="ru-RU" sz="2400" dirty="0"/>
              <a:t>Прощебечут нам: " Спасибо! "</a:t>
            </a:r>
          </a:p>
          <a:p>
            <a:r>
              <a:rPr lang="ru-RU" sz="2400" dirty="0"/>
              <a:t>Ведь мы с папой молодцы!!!</a:t>
            </a:r>
          </a:p>
        </p:txBody>
      </p:sp>
    </p:spTree>
    <p:extLst>
      <p:ext uri="{BB962C8B-B14F-4D97-AF65-F5344CB8AC3E}">
        <p14:creationId xmlns:p14="http://schemas.microsoft.com/office/powerpoint/2010/main" val="5191456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20000">
        <p15:prstTrans prst="origami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360" y="642594"/>
            <a:ext cx="8429999" cy="5627025"/>
          </a:xfrm>
        </p:spPr>
      </p:pic>
    </p:spTree>
    <p:extLst>
      <p:ext uri="{BB962C8B-B14F-4D97-AF65-F5344CB8AC3E}">
        <p14:creationId xmlns:p14="http://schemas.microsoft.com/office/powerpoint/2010/main" val="152815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7000">
        <p14:prism isInverted="1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451" y="642593"/>
            <a:ext cx="5098941" cy="5479238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Мы с братишкою моим</a:t>
            </a:r>
            <a:br>
              <a:rPr lang="ru-RU" sz="3100" dirty="0"/>
            </a:br>
            <a:r>
              <a:rPr lang="ru-RU" sz="3100" dirty="0"/>
              <a:t>Птицам домик мастерим.</a:t>
            </a:r>
            <a:br>
              <a:rPr lang="ru-RU" sz="3100" dirty="0"/>
            </a:br>
            <a:r>
              <a:rPr lang="ru-RU" sz="3100" dirty="0"/>
              <a:t>Небольшой, опрятный внешне.</a:t>
            </a:r>
            <a:br>
              <a:rPr lang="ru-RU" sz="3100" dirty="0"/>
            </a:br>
            <a:r>
              <a:rPr lang="ru-RU" sz="3100" dirty="0"/>
              <a:t>Называется скворечник.</a:t>
            </a:r>
            <a:br>
              <a:rPr lang="ru-RU" sz="3100" dirty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Окон </a:t>
            </a:r>
            <a:r>
              <a:rPr lang="ru-RU" sz="3100" dirty="0"/>
              <a:t>нет. Есть только лаз,</a:t>
            </a:r>
            <a:br>
              <a:rPr lang="ru-RU" sz="3100" dirty="0"/>
            </a:br>
            <a:r>
              <a:rPr lang="ru-RU" sz="3100" dirty="0"/>
              <a:t>Да </a:t>
            </a:r>
            <a:r>
              <a:rPr lang="ru-RU" sz="3100" dirty="0" err="1"/>
              <a:t>жердинка</a:t>
            </a:r>
            <a:r>
              <a:rPr lang="ru-RU" sz="3100" dirty="0"/>
              <a:t> - напоказ.</a:t>
            </a:r>
            <a:br>
              <a:rPr lang="ru-RU" sz="3100" dirty="0"/>
            </a:br>
            <a:r>
              <a:rPr lang="ru-RU" sz="3100" dirty="0"/>
              <a:t>Прилетят весной скворцы,</a:t>
            </a:r>
            <a:br>
              <a:rPr lang="ru-RU" sz="3100" dirty="0"/>
            </a:br>
            <a:r>
              <a:rPr lang="ru-RU" sz="3100" dirty="0"/>
              <a:t>Скажут</a:t>
            </a:r>
            <a:r>
              <a:rPr lang="ru-RU" sz="3100" dirty="0" smtClean="0"/>
              <a:t>:</a:t>
            </a:r>
            <a:br>
              <a:rPr lang="ru-RU" sz="3100" dirty="0" smtClean="0"/>
            </a:br>
            <a:r>
              <a:rPr lang="ru-RU" sz="3100" dirty="0" smtClean="0"/>
              <a:t> </a:t>
            </a:r>
            <a:r>
              <a:rPr lang="ru-RU" sz="3100" dirty="0"/>
              <a:t>«Ай, да молодцы</a:t>
            </a:r>
            <a:r>
              <a:rPr lang="ru-RU" dirty="0"/>
              <a:t>!»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6915" y="712336"/>
            <a:ext cx="6451635" cy="533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63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0">
        <p15:prstTrans prst="wind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08" y="528382"/>
            <a:ext cx="5722037" cy="5841421"/>
          </a:xfrm>
        </p:spPr>
      </p:pic>
    </p:spTree>
    <p:extLst>
      <p:ext uri="{BB962C8B-B14F-4D97-AF65-F5344CB8AC3E}">
        <p14:creationId xmlns:p14="http://schemas.microsoft.com/office/powerpoint/2010/main" val="690154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7000">
        <p15:prstTrans prst="wind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9904" y="642594"/>
            <a:ext cx="5685295" cy="2565556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На окошко черный котик </a:t>
            </a:r>
            <a:r>
              <a:rPr lang="ru-RU" sz="3200" dirty="0" smtClean="0"/>
              <a:t> Сел </a:t>
            </a:r>
            <a:r>
              <a:rPr lang="ru-RU" sz="3200" dirty="0"/>
              <a:t>вылизывать животик</a:t>
            </a:r>
            <a:r>
              <a:rPr lang="ru-RU" sz="3200" dirty="0" smtClean="0"/>
              <a:t>,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dirty="0"/>
              <a:t>Во дворе увидел кошку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И </a:t>
            </a:r>
            <a:r>
              <a:rPr lang="ru-RU" sz="3200" dirty="0"/>
              <a:t>скорее – прыг с окошка!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376" y="642594"/>
            <a:ext cx="4447082" cy="565955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39904" y="2487873"/>
            <a:ext cx="568529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sz="3200" dirty="0" smtClean="0"/>
              <a:t>Из </a:t>
            </a:r>
            <a:r>
              <a:rPr lang="ru-RU" sz="3200" dirty="0"/>
              <a:t>ворот </a:t>
            </a:r>
            <a:r>
              <a:rPr lang="ru-RU" sz="3200" dirty="0" smtClean="0"/>
              <a:t>выходит кот</a:t>
            </a:r>
            <a:r>
              <a:rPr lang="ru-RU" sz="3200" dirty="0"/>
              <a:t>, Сладко песенку поёт: </a:t>
            </a:r>
            <a:endParaRPr lang="ru-RU" sz="3200" dirty="0" smtClean="0"/>
          </a:p>
          <a:p>
            <a:pPr marL="457200" indent="-457200">
              <a:buFontTx/>
              <a:buChar char="-"/>
            </a:pPr>
            <a:r>
              <a:rPr lang="ru-RU" sz="3200" dirty="0" smtClean="0"/>
              <a:t>Я </a:t>
            </a:r>
            <a:r>
              <a:rPr lang="ru-RU" sz="3200" dirty="0"/>
              <a:t>доволен, я не хмур, Солнце встало, </a:t>
            </a:r>
            <a:endParaRPr lang="ru-RU" sz="3200" dirty="0" smtClean="0"/>
          </a:p>
          <a:p>
            <a:pPr marL="457200" indent="-457200">
              <a:buFontTx/>
              <a:buChar char="-"/>
            </a:pPr>
            <a:r>
              <a:rPr lang="ru-RU" sz="3200" dirty="0" err="1" smtClean="0"/>
              <a:t>мур-мур-мур</a:t>
            </a:r>
            <a:r>
              <a:rPr lang="ru-RU" sz="3200" dirty="0" smtClean="0"/>
              <a:t>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32863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0">
        <p15:prstTrans prst="drape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639" y="325465"/>
            <a:ext cx="8754722" cy="5827362"/>
          </a:xfrm>
        </p:spPr>
      </p:pic>
    </p:spTree>
    <p:extLst>
      <p:ext uri="{BB962C8B-B14F-4D97-AF65-F5344CB8AC3E}">
        <p14:creationId xmlns:p14="http://schemas.microsoft.com/office/powerpoint/2010/main" val="1039815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14:window dir="vert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940" y="642594"/>
            <a:ext cx="5548392" cy="5262260"/>
          </a:xfrm>
        </p:spPr>
        <p:txBody>
          <a:bodyPr>
            <a:normAutofit/>
          </a:bodyPr>
          <a:lstStyle/>
          <a:p>
            <a:r>
              <a:rPr lang="ru-RU" sz="2800" dirty="0"/>
              <a:t>Утром </a:t>
            </a:r>
            <a:r>
              <a:rPr lang="ru-RU" sz="2800" dirty="0" smtClean="0"/>
              <a:t>бабочка проснулась</a:t>
            </a:r>
            <a:r>
              <a:rPr lang="ru-RU" sz="2800" dirty="0"/>
              <a:t>,</a:t>
            </a:r>
            <a:br>
              <a:rPr lang="ru-RU" sz="2800" dirty="0"/>
            </a:br>
            <a:r>
              <a:rPr lang="ru-RU" sz="2800" dirty="0"/>
              <a:t>Улыбнулась, потянулась,</a:t>
            </a:r>
            <a:br>
              <a:rPr lang="ru-RU" sz="2800" dirty="0"/>
            </a:br>
            <a:r>
              <a:rPr lang="ru-RU" sz="2800" dirty="0"/>
              <a:t>Раз — росой она умылась,</a:t>
            </a:r>
            <a:br>
              <a:rPr lang="ru-RU" sz="2800" dirty="0"/>
            </a:br>
            <a:r>
              <a:rPr lang="ru-RU" sz="2800" dirty="0"/>
              <a:t>Два — изящно покружилась,</a:t>
            </a:r>
            <a:br>
              <a:rPr lang="ru-RU" sz="2800" dirty="0"/>
            </a:br>
            <a:r>
              <a:rPr lang="ru-RU" sz="2800" dirty="0"/>
              <a:t>Три — нагнулась и присела,</a:t>
            </a:r>
            <a:br>
              <a:rPr lang="ru-RU" sz="2800" dirty="0"/>
            </a:br>
            <a:r>
              <a:rPr lang="ru-RU" sz="2800" dirty="0"/>
              <a:t>На четыре — улетела.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8807" y="417406"/>
            <a:ext cx="4786393" cy="593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82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20000">
        <p15:prstTrans prst="pageCurlDouble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166" y="642594"/>
            <a:ext cx="8890764" cy="5556728"/>
          </a:xfrm>
        </p:spPr>
      </p:pic>
    </p:spTree>
    <p:extLst>
      <p:ext uri="{BB962C8B-B14F-4D97-AF65-F5344CB8AC3E}">
        <p14:creationId xmlns:p14="http://schemas.microsoft.com/office/powerpoint/2010/main" val="1873610003"/>
      </p:ext>
    </p:extLst>
  </p:cSld>
  <p:clrMapOvr>
    <a:masterClrMapping/>
  </p:clrMapOvr>
  <p:transition spd="slow" advClick="0" advTm="7000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9424" y="642593"/>
            <a:ext cx="6431796" cy="5665215"/>
          </a:xfrm>
        </p:spPr>
        <p:txBody>
          <a:bodyPr>
            <a:normAutofit/>
          </a:bodyPr>
          <a:lstStyle/>
          <a:p>
            <a:r>
              <a:rPr lang="ru-RU" sz="3200" dirty="0"/>
              <a:t>Плачет небо весенним дождём,</a:t>
            </a:r>
            <a:br>
              <a:rPr lang="ru-RU" sz="3200" dirty="0"/>
            </a:br>
            <a:r>
              <a:rPr lang="ru-RU" sz="3200" dirty="0"/>
              <a:t>И на сердце тоску навевает.</a:t>
            </a:r>
            <a:br>
              <a:rPr lang="ru-RU" sz="3200" dirty="0"/>
            </a:br>
            <a:r>
              <a:rPr lang="ru-RU" sz="3200" dirty="0"/>
              <a:t>От Весны мы всегда что-то ждём,</a:t>
            </a:r>
            <a:br>
              <a:rPr lang="ru-RU" sz="3200" dirty="0"/>
            </a:br>
            <a:r>
              <a:rPr lang="ru-RU" sz="3200" dirty="0"/>
              <a:t>Даже то, чего и не бывает!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458" y="491624"/>
            <a:ext cx="4742481" cy="581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7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20000">
        <p14:ripple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697424"/>
            <a:ext cx="10058400" cy="21232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4000" dirty="0"/>
              <a:t>Шагает красавица</a:t>
            </a:r>
            <a:r>
              <a:rPr lang="ru-RU" sz="4000" dirty="0" smtClean="0"/>
              <a:t>,</a:t>
            </a:r>
          </a:p>
          <a:p>
            <a:pPr marL="0" indent="0">
              <a:buNone/>
            </a:pPr>
            <a:r>
              <a:rPr lang="ru-RU" sz="4000" dirty="0" smtClean="0"/>
              <a:t> </a:t>
            </a:r>
            <a:r>
              <a:rPr lang="ru-RU" sz="4000" dirty="0"/>
              <a:t>легко земли касается</a:t>
            </a:r>
            <a:r>
              <a:rPr lang="ru-RU" sz="4000" dirty="0" smtClean="0"/>
              <a:t>.</a:t>
            </a:r>
          </a:p>
          <a:p>
            <a:pPr marL="0" indent="0">
              <a:buNone/>
            </a:pPr>
            <a:r>
              <a:rPr lang="ru-RU" sz="4000" dirty="0" smtClean="0"/>
              <a:t> </a:t>
            </a:r>
            <a:r>
              <a:rPr lang="ru-RU" sz="4000" dirty="0"/>
              <a:t>Идет на поле, на реку</a:t>
            </a:r>
            <a:r>
              <a:rPr lang="ru-RU" sz="4000" dirty="0" smtClean="0"/>
              <a:t>,</a:t>
            </a:r>
          </a:p>
          <a:p>
            <a:pPr marL="0" indent="0">
              <a:buNone/>
            </a:pPr>
            <a:r>
              <a:rPr lang="ru-RU" sz="4000" dirty="0" smtClean="0"/>
              <a:t> </a:t>
            </a:r>
            <a:r>
              <a:rPr lang="ru-RU" sz="4000" dirty="0"/>
              <a:t>и по снежку, и по цветку.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35" y="2820692"/>
            <a:ext cx="5550978" cy="3580108"/>
          </a:xfrm>
          <a:prstGeom prst="rect">
            <a:avLst/>
          </a:prstGeom>
        </p:spPr>
      </p:pic>
      <p:pic>
        <p:nvPicPr>
          <p:cNvPr id="2" name="природа ) - красивая музыка и пение птиц_(Audio-VK4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5763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41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0000">
        <p:dissolve/>
      </p:transition>
    </mc:Choice>
    <mc:Fallback>
      <p:transition spd="slow" advClick="0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89" y="480448"/>
            <a:ext cx="9371821" cy="5982346"/>
          </a:xfrm>
        </p:spPr>
      </p:pic>
    </p:spTree>
    <p:extLst>
      <p:ext uri="{BB962C8B-B14F-4D97-AF65-F5344CB8AC3E}">
        <p14:creationId xmlns:p14="http://schemas.microsoft.com/office/powerpoint/2010/main" val="4070043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smtClean="0"/>
              <a:t>В видеоряде использованы </a:t>
            </a:r>
          </a:p>
          <a:p>
            <a:pPr marL="0" indent="0">
              <a:buNone/>
            </a:pPr>
            <a:r>
              <a:rPr lang="ru-RU" sz="4000" dirty="0" smtClean="0"/>
              <a:t>рисунки и аппликации </a:t>
            </a:r>
            <a:r>
              <a:rPr lang="ru-RU" sz="4000" dirty="0"/>
              <a:t>детского творческого кружка </a:t>
            </a:r>
            <a:r>
              <a:rPr lang="ru-RU" sz="4000" dirty="0" smtClean="0"/>
              <a:t>« Непоседы»  </a:t>
            </a:r>
            <a:r>
              <a:rPr lang="ru-RU" sz="4000" dirty="0" err="1" smtClean="0"/>
              <a:t>Анкудиновского</a:t>
            </a:r>
            <a:r>
              <a:rPr lang="ru-RU" sz="4000" dirty="0" smtClean="0"/>
              <a:t> СДК.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703784293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427" y="449451"/>
            <a:ext cx="7811146" cy="5858360"/>
          </a:xfrm>
        </p:spPr>
      </p:pic>
    </p:spTree>
    <p:extLst>
      <p:ext uri="{BB962C8B-B14F-4D97-AF65-F5344CB8AC3E}">
        <p14:creationId xmlns:p14="http://schemas.microsoft.com/office/powerpoint/2010/main" val="426639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/>
              <a:t>Работу подготовила заведующая </a:t>
            </a:r>
            <a:r>
              <a:rPr lang="ru-RU" sz="4400" dirty="0" err="1" smtClean="0"/>
              <a:t>Анкудиновского</a:t>
            </a:r>
            <a:r>
              <a:rPr lang="ru-RU" sz="4400" dirty="0" smtClean="0"/>
              <a:t> СДК Чихачева Н.В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74301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008" y="449450"/>
            <a:ext cx="8880529" cy="5920353"/>
          </a:xfrm>
        </p:spPr>
      </p:pic>
    </p:spTree>
    <p:extLst>
      <p:ext uri="{BB962C8B-B14F-4D97-AF65-F5344CB8AC3E}">
        <p14:creationId xmlns:p14="http://schemas.microsoft.com/office/powerpoint/2010/main" val="2790791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0455" y="642593"/>
            <a:ext cx="6134745" cy="4673325"/>
          </a:xfrm>
        </p:spPr>
        <p:txBody>
          <a:bodyPr>
            <a:normAutofit/>
          </a:bodyPr>
          <a:lstStyle/>
          <a:p>
            <a:r>
              <a:rPr lang="ru-RU" sz="3100" dirty="0" smtClean="0"/>
              <a:t>Скворец                      </a:t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2800" dirty="0" smtClean="0"/>
              <a:t>Друзей </a:t>
            </a:r>
            <a:r>
              <a:rPr lang="ru-RU" sz="2800" dirty="0"/>
              <a:t>зовет </a:t>
            </a:r>
            <a:r>
              <a:rPr lang="ru-RU" sz="2800" dirty="0" smtClean="0"/>
              <a:t>семья скворцов</a:t>
            </a:r>
            <a:r>
              <a:rPr lang="ru-RU" sz="2800" dirty="0"/>
              <a:t>: </a:t>
            </a:r>
            <a:r>
              <a:rPr lang="ru-RU" sz="3100" dirty="0"/>
              <a:t>– Всех завтра в гости просим! Наш адрес: улица певцов, Скворечник номер </a:t>
            </a:r>
            <a:r>
              <a:rPr lang="ru-RU" sz="3100" dirty="0" smtClean="0"/>
              <a:t>восемь.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407" y="372183"/>
            <a:ext cx="4138048" cy="602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54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20000">
        <p15:prstTrans prst="airplane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24" y="477305"/>
            <a:ext cx="8895352" cy="5907996"/>
          </a:xfrm>
        </p:spPr>
      </p:pic>
    </p:spTree>
    <p:extLst>
      <p:ext uri="{BB962C8B-B14F-4D97-AF65-F5344CB8AC3E}">
        <p14:creationId xmlns:p14="http://schemas.microsoft.com/office/powerpoint/2010/main" val="40187435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7000">
        <p15:prstTrans prst="origami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2758" y="642594"/>
            <a:ext cx="4352441" cy="57585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2922" y="774915"/>
            <a:ext cx="843107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Весна приходит постепенно:</a:t>
            </a:r>
          </a:p>
          <a:p>
            <a:r>
              <a:rPr lang="ru-RU" sz="2800" dirty="0"/>
              <a:t>В полях неслышно тает снег,</a:t>
            </a:r>
          </a:p>
          <a:p>
            <a:r>
              <a:rPr lang="ru-RU" sz="2800" dirty="0"/>
              <a:t>Побег из ледяного плена</a:t>
            </a:r>
          </a:p>
          <a:p>
            <a:r>
              <a:rPr lang="ru-RU" sz="2800" dirty="0"/>
              <a:t>Готовят тайно воды рек</a:t>
            </a:r>
            <a:r>
              <a:rPr lang="ru-RU" sz="2800" dirty="0" smtClean="0"/>
              <a:t>.</a:t>
            </a:r>
          </a:p>
          <a:p>
            <a:endParaRPr lang="ru-RU" sz="2800" dirty="0"/>
          </a:p>
          <a:p>
            <a:endParaRPr lang="ru-RU" sz="2800" dirty="0"/>
          </a:p>
          <a:p>
            <a:r>
              <a:rPr lang="ru-RU" sz="2800" dirty="0"/>
              <a:t>Уж по ночам не те морозы,</a:t>
            </a:r>
          </a:p>
          <a:p>
            <a:r>
              <a:rPr lang="ru-RU" sz="2800" dirty="0"/>
              <a:t>И вот уже летит скворец</a:t>
            </a:r>
          </a:p>
          <a:p>
            <a:r>
              <a:rPr lang="ru-RU" sz="2800" dirty="0"/>
              <a:t>В свой домик на стволе березы…</a:t>
            </a:r>
          </a:p>
          <a:p>
            <a:r>
              <a:rPr lang="ru-RU" sz="2800" dirty="0"/>
              <a:t>Пришла Весна. Зиме конец!</a:t>
            </a:r>
          </a:p>
        </p:txBody>
      </p:sp>
    </p:spTree>
    <p:extLst>
      <p:ext uri="{BB962C8B-B14F-4D97-AF65-F5344CB8AC3E}">
        <p14:creationId xmlns:p14="http://schemas.microsoft.com/office/powerpoint/2010/main" val="29835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0">
        <p14:gallery dir="l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85" y="526942"/>
            <a:ext cx="6447295" cy="5885547"/>
          </a:xfrm>
        </p:spPr>
      </p:pic>
    </p:spTree>
    <p:extLst>
      <p:ext uri="{BB962C8B-B14F-4D97-AF65-F5344CB8AC3E}">
        <p14:creationId xmlns:p14="http://schemas.microsoft.com/office/powerpoint/2010/main" val="1314658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7000">
        <p14:ripple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6846" y="642594"/>
            <a:ext cx="5158353" cy="5138274"/>
          </a:xfrm>
        </p:spPr>
        <p:txBody>
          <a:bodyPr>
            <a:normAutofit/>
          </a:bodyPr>
          <a:lstStyle/>
          <a:p>
            <a:r>
              <a:rPr lang="ru-RU" sz="2400" dirty="0"/>
              <a:t>Появился из-под снега.</a:t>
            </a:r>
            <a:br>
              <a:rPr lang="ru-RU" sz="2400" dirty="0"/>
            </a:br>
            <a:r>
              <a:rPr lang="ru-RU" sz="2400" dirty="0"/>
              <a:t>Увидал кусочек неба.</a:t>
            </a:r>
            <a:br>
              <a:rPr lang="ru-RU" sz="2400" dirty="0"/>
            </a:br>
            <a:r>
              <a:rPr lang="ru-RU" sz="2400" dirty="0"/>
              <a:t>Самый первый, самый нежный,</a:t>
            </a:r>
            <a:br>
              <a:rPr lang="ru-RU" sz="2400" dirty="0"/>
            </a:br>
            <a:r>
              <a:rPr lang="ru-RU" sz="2400" dirty="0"/>
              <a:t>Чистый, маленький подснежник.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642594"/>
            <a:ext cx="4083070" cy="56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93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20000">
        <p14:warp dir="in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92" y="642594"/>
            <a:ext cx="8925416" cy="5355249"/>
          </a:xfrm>
        </p:spPr>
      </p:pic>
    </p:spTree>
    <p:extLst>
      <p:ext uri="{BB962C8B-B14F-4D97-AF65-F5344CB8AC3E}">
        <p14:creationId xmlns:p14="http://schemas.microsoft.com/office/powerpoint/2010/main" val="12965649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7000">
        <p15:prstTrans prst="peelOff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8312" y="1804967"/>
            <a:ext cx="10058400" cy="1371600"/>
          </a:xfrm>
        </p:spPr>
        <p:txBody>
          <a:bodyPr>
            <a:no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О </a:t>
            </a:r>
            <a:r>
              <a:rPr lang="ru-RU" sz="2800" dirty="0"/>
              <a:t>чём щебечут птицы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Так </a:t>
            </a:r>
            <a:r>
              <a:rPr lang="ru-RU" sz="2800" dirty="0"/>
              <a:t>звонко по весне?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Какие </a:t>
            </a:r>
            <a:r>
              <a:rPr lang="ru-RU" sz="2800" dirty="0"/>
              <a:t>небылицы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Рассказывают </a:t>
            </a:r>
            <a:r>
              <a:rPr lang="ru-RU" sz="2800" dirty="0"/>
              <a:t>мне?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Ответа </a:t>
            </a:r>
            <a:r>
              <a:rPr lang="ru-RU" sz="2800" dirty="0"/>
              <a:t>мне не надо.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Ответ </a:t>
            </a:r>
            <a:r>
              <a:rPr lang="ru-RU" sz="2800" dirty="0"/>
              <a:t>я знаю сам.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Душа </a:t>
            </a:r>
            <a:r>
              <a:rPr lang="ru-RU" sz="2800" dirty="0"/>
              <a:t>беспечно </a:t>
            </a:r>
            <a:r>
              <a:rPr lang="ru-RU" sz="2800" dirty="0" smtClean="0"/>
              <a:t>рада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/>
              <a:t>Весёлым голосам.</a:t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4378" y="426271"/>
            <a:ext cx="4375272" cy="595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18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20000">
        <p14:flip dir="r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492</TotalTime>
  <Words>189</Words>
  <Application>Microsoft Office PowerPoint</Application>
  <PresentationFormat>Широкоэкранный</PresentationFormat>
  <Paragraphs>41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Arial</vt:lpstr>
      <vt:lpstr>Century Gothic</vt:lpstr>
      <vt:lpstr>Савон</vt:lpstr>
      <vt:lpstr>« О Птицах , Солнце и весне»  </vt:lpstr>
      <vt:lpstr>Презентация PowerPoint</vt:lpstr>
      <vt:lpstr>Скворец                        Друзей зовет семья скворцов: – Всех завтра в гости просим! Наш адрес: улица певцов, Скворечник номер восемь.</vt:lpstr>
      <vt:lpstr>Презентация PowerPoint</vt:lpstr>
      <vt:lpstr>Презентация PowerPoint</vt:lpstr>
      <vt:lpstr>Презентация PowerPoint</vt:lpstr>
      <vt:lpstr>Появился из-под снега. Увидал кусочек неба. Самый первый, самый нежный, Чистый, маленький подснежник.</vt:lpstr>
      <vt:lpstr>Презентация PowerPoint</vt:lpstr>
      <vt:lpstr>    О чём щебечут птицы  Так звонко по весне?  Какие небылицы  Рассказывают мне?   Ответа мне не надо.  Ответ я знаю сам.  Душа беспечно рада  Весёлым голосам.  </vt:lpstr>
      <vt:lpstr>Презентация PowerPoint</vt:lpstr>
      <vt:lpstr>Презентация PowerPoint</vt:lpstr>
      <vt:lpstr>Презентация PowerPoint</vt:lpstr>
      <vt:lpstr>Мы с братишкою моим Птицам домик мастерим. Небольшой, опрятный внешне. Называется скворечник.  Окон нет. Есть только лаз, Да жердинка - напоказ. Прилетят весной скворцы, Скажут:  «Ай, да молодцы!»</vt:lpstr>
      <vt:lpstr>Презентация PowerPoint</vt:lpstr>
      <vt:lpstr>На окошко черный котик  Сел вылизывать животик,  Во дворе увидел кошку  И скорее – прыг с окошка! </vt:lpstr>
      <vt:lpstr>Презентация PowerPoint</vt:lpstr>
      <vt:lpstr>Утром бабочка проснулась, Улыбнулась, потянулась, Раз — росой она умылась, Два — изящно покружилась, Три — нагнулась и присела, На четыре — улетела.</vt:lpstr>
      <vt:lpstr>Презентация PowerPoint</vt:lpstr>
      <vt:lpstr>Плачет небо весенним дождём, И на сердце тоску навевает. От Весны мы всегда что-то ждём, Даже то, чего и не бывает!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О Птицах ,Весна глазами детей</dc:title>
  <dc:creator>Пользователь Windows</dc:creator>
  <cp:lastModifiedBy>Пользователь Windows</cp:lastModifiedBy>
  <cp:revision>26</cp:revision>
  <dcterms:created xsi:type="dcterms:W3CDTF">2020-04-13T07:13:28Z</dcterms:created>
  <dcterms:modified xsi:type="dcterms:W3CDTF">2020-04-13T15:26:37Z</dcterms:modified>
</cp:coreProperties>
</file>